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3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8998C-639B-48F9-9F50-2B3C0D1C5CDB}" type="datetimeFigureOut">
              <a:rPr lang="en-GB" smtClean="0"/>
              <a:t>13/09/2017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F592-68D9-4F30-B4DD-461CB43604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751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8998C-639B-48F9-9F50-2B3C0D1C5CDB}" type="datetimeFigureOut">
              <a:rPr lang="en-GB" smtClean="0"/>
              <a:t>13/09/2017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F592-68D9-4F30-B4DD-461CB43604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382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8998C-639B-48F9-9F50-2B3C0D1C5CDB}" type="datetimeFigureOut">
              <a:rPr lang="en-GB" smtClean="0"/>
              <a:t>13/09/2017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F592-68D9-4F30-B4DD-461CB43604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451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8998C-639B-48F9-9F50-2B3C0D1C5CDB}" type="datetimeFigureOut">
              <a:rPr lang="en-GB" smtClean="0"/>
              <a:t>13/09/2017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F592-68D9-4F30-B4DD-461CB43604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697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8998C-639B-48F9-9F50-2B3C0D1C5CDB}" type="datetimeFigureOut">
              <a:rPr lang="en-GB" smtClean="0"/>
              <a:t>13/09/2017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F592-68D9-4F30-B4DD-461CB43604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676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8998C-639B-48F9-9F50-2B3C0D1C5CDB}" type="datetimeFigureOut">
              <a:rPr lang="en-GB" smtClean="0"/>
              <a:t>13/09/2017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F592-68D9-4F30-B4DD-461CB43604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4711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8998C-639B-48F9-9F50-2B3C0D1C5CDB}" type="datetimeFigureOut">
              <a:rPr lang="en-GB" smtClean="0"/>
              <a:t>13/09/2017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F592-68D9-4F30-B4DD-461CB43604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120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8998C-639B-48F9-9F50-2B3C0D1C5CDB}" type="datetimeFigureOut">
              <a:rPr lang="en-GB" smtClean="0"/>
              <a:t>13/09/2017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F592-68D9-4F30-B4DD-461CB43604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340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8998C-639B-48F9-9F50-2B3C0D1C5CDB}" type="datetimeFigureOut">
              <a:rPr lang="en-GB" smtClean="0"/>
              <a:t>13/09/2017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F592-68D9-4F30-B4DD-461CB43604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775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8998C-639B-48F9-9F50-2B3C0D1C5CDB}" type="datetimeFigureOut">
              <a:rPr lang="en-GB" smtClean="0"/>
              <a:t>13/09/2017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F592-68D9-4F30-B4DD-461CB43604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807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8998C-639B-48F9-9F50-2B3C0D1C5CDB}" type="datetimeFigureOut">
              <a:rPr lang="en-GB" smtClean="0"/>
              <a:t>13/09/2017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F592-68D9-4F30-B4DD-461CB43604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192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8998C-639B-48F9-9F50-2B3C0D1C5CDB}" type="datetimeFigureOut">
              <a:rPr lang="en-GB" smtClean="0"/>
              <a:t>13/09/2017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2F592-68D9-4F30-B4DD-461CB43604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99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png"/><Relationship Id="rId3" Type="http://schemas.microsoft.com/office/2007/relationships/media" Target="../media/media2.mov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3.mp4"/><Relationship Id="rId11" Type="http://schemas.openxmlformats.org/officeDocument/2006/relationships/image" Target="../media/image3.png"/><Relationship Id="rId5" Type="http://schemas.microsoft.com/office/2007/relationships/media" Target="../media/media3.mp4"/><Relationship Id="rId15" Type="http://schemas.microsoft.com/office/2007/relationships/hdphoto" Target="../media/hdphoto2.wdp"/><Relationship Id="rId10" Type="http://schemas.microsoft.com/office/2007/relationships/hdphoto" Target="../media/hdphoto1.wdp"/><Relationship Id="rId4" Type="http://schemas.openxmlformats.org/officeDocument/2006/relationships/video" Target="../media/media2.mov"/><Relationship Id="rId9" Type="http://schemas.openxmlformats.org/officeDocument/2006/relationships/image" Target="../media/image2.png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545909" y="341193"/>
          <a:ext cx="11377866" cy="61687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4956">
                  <a:extLst>
                    <a:ext uri="{9D8B030D-6E8A-4147-A177-3AD203B41FA5}">
                      <a16:colId xmlns:a16="http://schemas.microsoft.com/office/drawing/2014/main" val="3667651451"/>
                    </a:ext>
                  </a:extLst>
                </a:gridCol>
                <a:gridCol w="3650970">
                  <a:extLst>
                    <a:ext uri="{9D8B030D-6E8A-4147-A177-3AD203B41FA5}">
                      <a16:colId xmlns:a16="http://schemas.microsoft.com/office/drawing/2014/main" val="1557888963"/>
                    </a:ext>
                  </a:extLst>
                </a:gridCol>
                <a:gridCol w="3650970">
                  <a:extLst>
                    <a:ext uri="{9D8B030D-6E8A-4147-A177-3AD203B41FA5}">
                      <a16:colId xmlns:a16="http://schemas.microsoft.com/office/drawing/2014/main" val="3254590644"/>
                    </a:ext>
                  </a:extLst>
                </a:gridCol>
                <a:gridCol w="3650970">
                  <a:extLst>
                    <a:ext uri="{9D8B030D-6E8A-4147-A177-3AD203B41FA5}">
                      <a16:colId xmlns:a16="http://schemas.microsoft.com/office/drawing/2014/main" val="3829266824"/>
                    </a:ext>
                  </a:extLst>
                </a:gridCol>
              </a:tblGrid>
              <a:tr h="630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 smtClean="0">
                          <a:effectLst/>
                        </a:rPr>
                        <a:t>Week </a:t>
                      </a:r>
                      <a:r>
                        <a:rPr lang="en-GB" sz="3600" dirty="0" smtClean="0">
                          <a:effectLst/>
                        </a:rPr>
                        <a:t>4</a:t>
                      </a:r>
                      <a:endParaRPr lang="en-GB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0290717"/>
                  </a:ext>
                </a:extLst>
              </a:tr>
              <a:tr h="55386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 eaLnBrk="1" latinLnBrk="0" hangingPunct="1"/>
                      <a:r>
                        <a:rPr lang="en-GB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Good morning  </a:t>
                      </a:r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GB" sz="28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800" b="1" dirty="0">
                          <a:effectLst/>
                        </a:rPr>
                        <a:t> </a:t>
                      </a:r>
                      <a:endParaRPr lang="en-GB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 eaLnBrk="1" latinLnBrk="0" hangingPunct="1"/>
                      <a:r>
                        <a:rPr lang="en-GB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Good afternoon </a:t>
                      </a:r>
                      <a:endParaRPr lang="en-GB" sz="28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 eaLnBrk="1" latinLnBrk="0" hangingPunct="1"/>
                      <a:r>
                        <a:rPr lang="en-GB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Toilet</a:t>
                      </a:r>
                      <a:endParaRPr lang="en-GB" sz="2800" b="1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9862119"/>
                  </a:ext>
                </a:extLst>
              </a:tr>
            </a:tbl>
          </a:graphicData>
        </a:graphic>
      </p:graphicFrame>
      <p:pic>
        <p:nvPicPr>
          <p:cNvPr id="16" name="Good morn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24611" y="1467996"/>
            <a:ext cx="1669215" cy="282313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349178" y="4641089"/>
            <a:ext cx="3045401" cy="1677824"/>
            <a:chOff x="2236283" y="1785944"/>
            <a:chExt cx="2202615" cy="134999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43"/>
            <a:stretch/>
          </p:blipFill>
          <p:spPr>
            <a:xfrm>
              <a:off x="2236283" y="1785944"/>
              <a:ext cx="2202615" cy="108658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259516" y="2828161"/>
              <a:ext cx="217938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latin typeface="Comic Sans MS" panose="030F0702030302020204" pitchFamily="66" charset="0"/>
                </a:rPr>
                <a:t>Good morning </a:t>
              </a:r>
              <a:endParaRPr lang="en-GB" sz="14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22" name="Good afternoo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23667" y="1467996"/>
            <a:ext cx="1646054" cy="272218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111981" y="4535818"/>
            <a:ext cx="2628333" cy="1783095"/>
            <a:chOff x="6160825" y="1674851"/>
            <a:chExt cx="1992575" cy="128972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2"/>
            <a:srcRect l="10469" t="14542" r="10903" b="13332"/>
            <a:stretch/>
          </p:blipFill>
          <p:spPr>
            <a:xfrm>
              <a:off x="6160826" y="1674851"/>
              <a:ext cx="1992574" cy="122683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160825" y="2656798"/>
              <a:ext cx="198305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latin typeface="Comic Sans MS" panose="030F0702030302020204" pitchFamily="66" charset="0"/>
                </a:rPr>
                <a:t>Good afternoon</a:t>
              </a:r>
              <a:endParaRPr lang="en-GB" sz="14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26" name="Toilet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56567" y="1559658"/>
            <a:ext cx="3467208" cy="1950305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9277727" y="4083736"/>
            <a:ext cx="1886141" cy="2044284"/>
            <a:chOff x="10568769" y="1507255"/>
            <a:chExt cx="1147724" cy="162868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8" r="8981"/>
            <a:stretch/>
          </p:blipFill>
          <p:spPr>
            <a:xfrm>
              <a:off x="10568769" y="1507255"/>
              <a:ext cx="1147724" cy="136527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10568769" y="2828162"/>
              <a:ext cx="114772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latin typeface="Comic Sans MS" panose="030F0702030302020204" pitchFamily="66" charset="0"/>
                </a:rPr>
                <a:t>Toilet </a:t>
              </a:r>
              <a:endParaRPr lang="en-GB" sz="1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137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</Words>
  <Application>Microsoft Office PowerPoint</Application>
  <PresentationFormat>Widescreen</PresentationFormat>
  <Paragraphs>10</Paragraphs>
  <Slides>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Comic Sans MS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Eling</dc:creator>
  <cp:lastModifiedBy>Eling</cp:lastModifiedBy>
  <cp:revision>2</cp:revision>
  <dcterms:created xsi:type="dcterms:W3CDTF">2017-09-13T21:10:05Z</dcterms:created>
  <dcterms:modified xsi:type="dcterms:W3CDTF">2017-09-13T21:10:37Z</dcterms:modified>
</cp:coreProperties>
</file>