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4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6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6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1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6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4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7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6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6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6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6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7866-53C3-4E46-805E-A72F873799F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995E-545E-471E-A712-EBF084299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6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2.wdp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6" Type="http://schemas.microsoft.com/office/2007/relationships/hdphoto" Target="../media/hdphoto3.wdp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</a:t>
                      </a: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28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18" name="Hel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629" y="1532516"/>
            <a:ext cx="3141471" cy="17670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85453" y="3701089"/>
            <a:ext cx="2003821" cy="2447339"/>
            <a:chOff x="3109028" y="4941599"/>
            <a:chExt cx="1433277" cy="178608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44793" r="36510" b="17083"/>
            <a:stretch/>
          </p:blipFill>
          <p:spPr>
            <a:xfrm>
              <a:off x="3109029" y="4941599"/>
              <a:ext cx="1433276" cy="148186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109028" y="6390754"/>
              <a:ext cx="1433276" cy="3369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Help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Ye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85983" y="1532516"/>
            <a:ext cx="2902423" cy="163261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107562" y="3755597"/>
            <a:ext cx="2517841" cy="2076835"/>
            <a:chOff x="6842022" y="5242921"/>
            <a:chExt cx="1356602" cy="128630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4"/>
            <a:stretch/>
          </p:blipFill>
          <p:spPr>
            <a:xfrm>
              <a:off x="6842022" y="5242921"/>
              <a:ext cx="1356602" cy="101755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42023" y="6243288"/>
              <a:ext cx="1356601" cy="2859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Yes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No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7758" y="1490550"/>
            <a:ext cx="2868125" cy="161332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754645" y="3701090"/>
            <a:ext cx="2504757" cy="2009468"/>
            <a:chOff x="10166029" y="5309210"/>
            <a:chExt cx="1632006" cy="128130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1694" y="5309210"/>
              <a:ext cx="1626341" cy="101755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029" y="6296142"/>
              <a:ext cx="1632005" cy="2943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No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3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2017-09-13T21:09:12Z</dcterms:created>
  <dcterms:modified xsi:type="dcterms:W3CDTF">2017-09-13T21:09:38Z</dcterms:modified>
</cp:coreProperties>
</file>