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6BD4-0816-4437-A6ED-A1A56EA690CD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BC25-77F2-49E2-AF00-DD799A2F2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3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6BD4-0816-4437-A6ED-A1A56EA690CD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BC25-77F2-49E2-AF00-DD799A2F2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05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6BD4-0816-4437-A6ED-A1A56EA690CD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BC25-77F2-49E2-AF00-DD799A2F2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43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6BD4-0816-4437-A6ED-A1A56EA690CD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BC25-77F2-49E2-AF00-DD799A2F2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20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6BD4-0816-4437-A6ED-A1A56EA690CD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BC25-77F2-49E2-AF00-DD799A2F2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15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6BD4-0816-4437-A6ED-A1A56EA690CD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BC25-77F2-49E2-AF00-DD799A2F2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0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6BD4-0816-4437-A6ED-A1A56EA690CD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BC25-77F2-49E2-AF00-DD799A2F2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12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6BD4-0816-4437-A6ED-A1A56EA690CD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BC25-77F2-49E2-AF00-DD799A2F2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28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6BD4-0816-4437-A6ED-A1A56EA690CD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BC25-77F2-49E2-AF00-DD799A2F2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4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6BD4-0816-4437-A6ED-A1A56EA690CD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BC25-77F2-49E2-AF00-DD799A2F2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9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6BD4-0816-4437-A6ED-A1A56EA690CD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BC25-77F2-49E2-AF00-DD799A2F2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3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76BD4-0816-4437-A6ED-A1A56EA690CD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BC25-77F2-49E2-AF00-DD799A2F2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60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.png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12" Type="http://schemas.microsoft.com/office/2007/relationships/hdphoto" Target="../media/hdphoto2.wdp"/><Relationship Id="rId2" Type="http://schemas.openxmlformats.org/officeDocument/2006/relationships/video" Target="../media/media1.mp4"/><Relationship Id="rId16" Type="http://schemas.openxmlformats.org/officeDocument/2006/relationships/image" Target="../media/image6.png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3.png"/><Relationship Id="rId5" Type="http://schemas.microsoft.com/office/2007/relationships/media" Target="../media/media3.mp4"/><Relationship Id="rId15" Type="http://schemas.microsoft.com/office/2007/relationships/hdphoto" Target="../media/hdphoto3.wdp"/><Relationship Id="rId10" Type="http://schemas.openxmlformats.org/officeDocument/2006/relationships/image" Target="../media/image2.png"/><Relationship Id="rId4" Type="http://schemas.openxmlformats.org/officeDocument/2006/relationships/video" Target="../media/media2.mp4"/><Relationship Id="rId9" Type="http://schemas.microsoft.com/office/2007/relationships/hdphoto" Target="../media/hdphoto1.wdp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409233"/>
              </p:ext>
            </p:extLst>
          </p:nvPr>
        </p:nvGraphicFramePr>
        <p:xfrm>
          <a:off x="545909" y="341193"/>
          <a:ext cx="11377866" cy="6168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56">
                  <a:extLst>
                    <a:ext uri="{9D8B030D-6E8A-4147-A177-3AD203B41FA5}">
                      <a16:colId xmlns:a16="http://schemas.microsoft.com/office/drawing/2014/main" val="3667651451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1557888963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254590644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829266824"/>
                    </a:ext>
                  </a:extLst>
                </a:gridCol>
              </a:tblGrid>
              <a:tr h="630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</a:rPr>
                        <a:t>Week </a:t>
                      </a:r>
                      <a:r>
                        <a:rPr lang="en-GB" sz="3600" dirty="0" smtClean="0">
                          <a:effectLst/>
                        </a:rPr>
                        <a:t>12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290717"/>
                  </a:ext>
                </a:extLst>
              </a:tr>
              <a:tr h="553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GB" sz="2800" b="1" dirty="0" smtClean="0">
                          <a:effectLst/>
                        </a:rPr>
                        <a:t>School</a:t>
                      </a:r>
                      <a:endParaRPr lang="en-GB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 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en-GB" sz="2400" b="1" baseline="0" dirty="0" smtClean="0">
                          <a:effectLst/>
                        </a:rPr>
                        <a:t>Sing </a:t>
                      </a:r>
                      <a:endParaRPr lang="en-GB" sz="24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GB" sz="2400" b="1" i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   </a:t>
                      </a:r>
                      <a:endParaRPr lang="en-GB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862119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255592" y="3948222"/>
            <a:ext cx="3125338" cy="2183642"/>
            <a:chOff x="2561854" y="5091918"/>
            <a:chExt cx="1952994" cy="141395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5" b="11262"/>
            <a:stretch/>
          </p:blipFill>
          <p:spPr>
            <a:xfrm>
              <a:off x="2561854" y="5091918"/>
              <a:ext cx="1952994" cy="126583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561854" y="6198100"/>
              <a:ext cx="195299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School 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1" name="Schoo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1865" y="1675003"/>
            <a:ext cx="3465495" cy="194934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186149" y="3948222"/>
            <a:ext cx="2674961" cy="2183642"/>
            <a:chOff x="6736513" y="4846811"/>
            <a:chExt cx="1390608" cy="160448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5"/>
            <a:stretch/>
          </p:blipFill>
          <p:spPr>
            <a:xfrm>
              <a:off x="6736514" y="4846811"/>
              <a:ext cx="1390607" cy="129670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736513" y="6143520"/>
              <a:ext cx="13906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Sing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5" name="Sin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720498" y="1660468"/>
            <a:ext cx="3491336" cy="196387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8666329" y="3943985"/>
            <a:ext cx="2846466" cy="2187879"/>
            <a:chOff x="10377361" y="4936276"/>
            <a:chExt cx="1408389" cy="140052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64"/>
            <a:stretch/>
          </p:blipFill>
          <p:spPr>
            <a:xfrm>
              <a:off x="10377362" y="4936276"/>
              <a:ext cx="1408388" cy="114299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0377361" y="6029021"/>
              <a:ext cx="140838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Play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9" name="Play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94972" y="1660468"/>
            <a:ext cx="3387376" cy="19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7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</Words>
  <Application>Microsoft Office PowerPoint</Application>
  <PresentationFormat>Widescreen</PresentationFormat>
  <Paragraphs>10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Eling</dc:creator>
  <cp:lastModifiedBy>Eling</cp:lastModifiedBy>
  <cp:revision>2</cp:revision>
  <dcterms:created xsi:type="dcterms:W3CDTF">2017-10-29T20:38:02Z</dcterms:created>
  <dcterms:modified xsi:type="dcterms:W3CDTF">2017-10-29T21:30:31Z</dcterms:modified>
</cp:coreProperties>
</file>