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5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1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9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5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9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6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8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5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7083-1394-401B-83FF-6DC33CEC4403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C454-F7AC-46A5-B725-5C84F966B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microsoft.com/office/2007/relationships/hdphoto" Target="../media/hdphoto2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0" Type="http://schemas.openxmlformats.org/officeDocument/2006/relationships/image" Target="../media/image2.png"/><Relationship Id="rId4" Type="http://schemas.openxmlformats.org/officeDocument/2006/relationships/video" Target="../media/media2.mp4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10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dirty="0" smtClean="0">
                          <a:effectLst/>
                        </a:rPr>
                        <a:t>Worried</a:t>
                      </a:r>
                      <a:r>
                        <a:rPr lang="en-GB" sz="2800" b="1" baseline="0" dirty="0" smtClean="0">
                          <a:effectLst/>
                        </a:rPr>
                        <a:t> 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dirty="0" smtClean="0">
                          <a:effectLst/>
                        </a:rPr>
                        <a:t>First</a:t>
                      </a:r>
                      <a:r>
                        <a:rPr lang="en-GB" sz="2400" b="1" baseline="0" dirty="0" smtClean="0">
                          <a:effectLst/>
                        </a:rPr>
                        <a:t> </a:t>
                      </a:r>
                      <a:endParaRPr lang="en-GB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 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524000" y="3952621"/>
            <a:ext cx="2317559" cy="2114703"/>
            <a:chOff x="2796363" y="1597488"/>
            <a:chExt cx="1718486" cy="12986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4"/>
            <a:stretch/>
          </p:blipFill>
          <p:spPr>
            <a:xfrm>
              <a:off x="2796363" y="1597488"/>
              <a:ext cx="1718486" cy="103728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96363" y="2588405"/>
              <a:ext cx="17184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Worried 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Worri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4145" y="1555845"/>
            <a:ext cx="3154142" cy="177420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423227" y="3952621"/>
            <a:ext cx="1946564" cy="1997803"/>
            <a:chOff x="7104912" y="1482935"/>
            <a:chExt cx="973024" cy="141324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37707" r="60597" b="29597"/>
            <a:stretch/>
          </p:blipFill>
          <p:spPr>
            <a:xfrm rot="5400000">
              <a:off x="7038688" y="1549160"/>
              <a:ext cx="1105471" cy="97302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104912" y="2588405"/>
              <a:ext cx="9730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First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5" name="Firs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15291" y="1547757"/>
            <a:ext cx="3280543" cy="184530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933261" y="3876891"/>
            <a:ext cx="2429301" cy="1902947"/>
            <a:chOff x="10286999" y="1583205"/>
            <a:chExt cx="1531961" cy="128690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5" t="17010" r="34726" b="31133"/>
            <a:stretch/>
          </p:blipFill>
          <p:spPr>
            <a:xfrm rot="5400000">
              <a:off x="10535633" y="1334571"/>
              <a:ext cx="1034694" cy="15319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286999" y="2562333"/>
              <a:ext cx="15319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Next 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9" name="Next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32838" y="1561686"/>
            <a:ext cx="3255779" cy="18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2017-10-29T20:36:16Z</dcterms:created>
  <dcterms:modified xsi:type="dcterms:W3CDTF">2017-10-29T20:36:38Z</dcterms:modified>
</cp:coreProperties>
</file>